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63F56-10CA-72DF-C748-5E5E97981C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7CFB5-3FE3-AB71-4813-BFE9C02441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E8BB3-8F79-5C27-984F-1A8AAFA80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B483A-D55E-8355-1AF6-7E16406BF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86A0E-0049-F4C7-4FD9-EDC379F04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28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8102F-CD08-0CBF-004F-865826814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AF54F-8354-5F92-5DB8-56546DDE87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9CE24-6AC0-3A3D-23FC-B788282AA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58CF9-7EF5-0593-B146-A1D150231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7348B-548B-3229-2023-88E46EAC7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22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304B6F-1B2C-EBB9-A509-158D4E5D39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24DCF7-3088-8FF0-7294-AACD081FB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BDFEC-4611-2289-CC96-86E9D959F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F9E71-4418-4A50-2A16-7FDD72DAD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5E58E-1E99-06FB-4C76-5D102D37F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957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79D83-93FA-688D-BEBD-7054EA97D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876AF-BDA1-76FF-79CD-F1BE4AFB0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87EEC-DDB3-F289-27EE-AEF988F39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D4EFA-18C8-1BC1-B903-FB6D260BB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8DABE-4384-7819-154A-70C3764FD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6940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915C8-6331-ACC7-2107-AFEF7BD9B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DF0F4-A577-A54E-6835-63FBB7312C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940BC-681B-A37F-42EC-A92230C39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DA137-942D-7308-6463-8F70A7155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30DE7-D911-0841-70F9-A550E41BF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07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4A98D-0872-0EE9-768C-77B892598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8EC16-846B-E181-DAD8-2755669AC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83D971-8987-6D70-25C2-178997408D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2890A-F985-1CE9-2E43-F670FA770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99B055-1418-BF1E-AE1C-01F70002F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5C0DC-E32C-83D6-82DB-D37EDF6F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017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C8C84-0CBB-58FF-2BDA-149F3BF13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A0576-8150-51E4-A3CE-A54638D7E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E9127-5B98-FDAE-74F1-76C32512C3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E9BD40-1C55-8560-95E0-784EBE5109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36A87B-2866-6579-A2F6-0F5951D728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1BF546-9BD7-FE90-77DF-F9897AAC4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9DC4EA-BD61-9CC9-8F5F-9A7F925E7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F28AB3-04B8-41F4-CC26-F5D65C1E3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14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1099B-605D-E247-45F0-D1A69CF9B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37F7E5-369D-BDF6-8230-298DA8CFF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611B1D-44CC-8653-4E4D-7E1BB5D4A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6B05F-BDCF-285E-5423-6C8A63BE8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985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1694B8-3A1A-4077-3A5C-0CF413A42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C6691E-8815-B060-4D5C-764A5752C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8C48A5-C043-B408-A6FE-7199C98B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05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9D7A-49B1-C38F-8FFE-0B6EAD451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566CD-F15F-53C0-A550-461E41826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9553E-77C0-2060-F7E2-EF95237233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1715F-FB38-A830-6543-201115680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BA5CAF-0826-FDE4-87C9-3BE186603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216CEB-414C-B319-FA89-0A5CB0140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8658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5A72D-AAD5-8372-2ED0-9EEAECB99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A57D15-DBCB-6A9E-232B-E3B4E847D4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AE703-EE67-4B0B-2DB0-A7B1C8BF5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A2D5A-1DBD-48B4-3A44-8480AD7B6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7A5AE-0D98-642B-4596-4D7E1D681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9AE62-97A8-3330-ED4A-3DFED2C51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06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0865C2-174D-DEFD-DBF5-F6752B12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A4E01-633C-83FB-6396-F5F690CFE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87CCE-5C67-66E7-F6E0-A16592A9BE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3F5DB-23CB-4D86-BE05-BAA13B5C4DED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41D34-7F13-6D5C-DEEC-18B1BB7481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8DB47-4BF9-7E93-5F24-C112E2125C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8F705-3C93-4C06-9218-810BA508EA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567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69A83-294B-B362-F7D3-987CF33C76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A636E-B3BD-EACD-8C25-760DBE226F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594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DB4C7-92E7-6127-9A74-462EA0999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638F91-6D81-D4F6-8749-BCFAC32E23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098" y="5072504"/>
            <a:ext cx="3103983" cy="170240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47C2C9-167A-9923-14DD-B35D24A21F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674" y="5072504"/>
            <a:ext cx="2430864" cy="170240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2F2FEA2-A003-0497-32C6-F2C09EF87593}"/>
              </a:ext>
            </a:extLst>
          </p:cNvPr>
          <p:cNvGrpSpPr/>
          <p:nvPr/>
        </p:nvGrpSpPr>
        <p:grpSpPr>
          <a:xfrm>
            <a:off x="1260000" y="2063296"/>
            <a:ext cx="8634507" cy="1702405"/>
            <a:chOff x="2701160" y="2735635"/>
            <a:chExt cx="8634507" cy="170240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B53BBB8-595F-9A0F-0E30-F14B03DE2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9600" y="2735636"/>
              <a:ext cx="3106067" cy="1702404"/>
            </a:xfrm>
            <a:prstGeom prst="rect">
              <a:avLst/>
            </a:prstGeom>
          </p:spPr>
        </p:pic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F78C66F3-6C01-B5C1-868D-2D390604C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1160" y="2735635"/>
              <a:ext cx="3103983" cy="17024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3C91FA8-96A6-4B84-66CF-C2E0C2777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8736" y="2735635"/>
              <a:ext cx="2430864" cy="1702405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7C2B4AD4-2E93-E27E-7A74-0C34B6DAE5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9658" y="2575486"/>
            <a:ext cx="8632684" cy="170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77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KangSeongjoon</dc:creator>
  <cp:lastModifiedBy>KangSeongjoon</cp:lastModifiedBy>
  <cp:revision>1</cp:revision>
  <dcterms:created xsi:type="dcterms:W3CDTF">2023-02-11T00:52:51Z</dcterms:created>
  <dcterms:modified xsi:type="dcterms:W3CDTF">2023-02-11T01:55:06Z</dcterms:modified>
</cp:coreProperties>
</file>

<file path=docProps/thumbnail.jpeg>
</file>